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58"/>
  </p:normalViewPr>
  <p:slideViewPr>
    <p:cSldViewPr snapToGrid="0">
      <p:cViewPr varScale="1">
        <p:scale>
          <a:sx n="116" d="100"/>
          <a:sy n="116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F499C-BF04-2BF1-4ED3-38432FF18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D2213C-D706-CCCC-DBB9-7224EA9D7C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4C719-8E9B-5C99-CBCC-79AEAA8DF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3DF23-6538-678C-48F1-A9939A18E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9A126-1E94-6EA3-3200-229366F6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453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31531-36C6-1869-4B2D-002DDCEF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6FC1B4-2516-27D7-1C36-9A33502A86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3BC56-2FED-04E8-B2AB-C7F852B1E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DF4E7-A86B-4B49-C6CF-066C3A527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640DF-A33E-D3EF-C064-C788A283D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428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93F70F-FC19-EBC8-257F-D4530C1BC8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34A77-7F1D-135D-A013-BD3A962EB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2532A-1564-9B4D-F518-0A4EFA29A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0EE85-A066-F682-B0DA-6186E1407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131C9-4D12-6497-D898-CD72D87DE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39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37392-AC7D-5450-7103-0140230B7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4847D-A229-90C5-60B1-443F6E7C1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EE383-0538-6943-FA4A-4C04DCAD9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6FFC4-9425-F9C9-004E-77BDBC816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4B13D9-257E-51B2-0DDD-FAE9527DB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904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6DE4D-573B-7EAD-28E0-DB4AAF239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901AF-8437-E2D7-904A-B1836EBC7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45F4D-115C-CD0B-E7A8-68B49BC3B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61998-5507-B5AD-92DA-FAE95D48C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B4321-9D28-58AF-844D-78DD0592C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045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1C8C1-517D-D0A9-07FB-2B7E6E449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993BD-E7B4-B650-6EE2-7642E173AE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125927-6293-67DA-EE8B-84E4CB41C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79CF9-4BC7-E816-901F-F6D9C678D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966AE-74F4-DC18-B7D1-E8076A2D0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B1305-A4A1-106D-C875-D673AA88A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03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9C560-9FD7-AE28-E0F5-031A44958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B13BF-9854-9235-2C85-9692DB1FB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EB428B-A364-4CFC-8F98-CF7336BDED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A52B93-0E67-764E-08C6-7CD4C0A80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BEFD56-D80F-E9BD-71D4-5C6E4A7B47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541F88-6DEC-AA43-2EF4-2157240AF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7ED8D4-F83D-2E06-C5F3-6088F6CAD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356D79-A7AD-D73A-2424-21406AD9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58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08E3C-17BF-F6D3-8854-66DE6075C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72F683-9AEE-8071-2E5B-C8AC4A426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5254FE-C988-C943-386D-24F34305A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BB781D-D1C0-FF34-7554-128627EFE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31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1A7B35-D6F3-81C3-B543-2151B193D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32D3DF-43D1-FF78-68C0-CEE4D9AC9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6FC69-8328-96BF-F51F-6A701CD9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7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0D77F-DCE9-D87B-D4DB-03F04554A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8833C-5540-0ECF-8DDE-370899CAE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80ABF1-1784-83E5-05CD-16F0EEBD88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4503D8-90FC-D6C0-3B8B-0E682568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62C01-8C71-23F2-64D1-16513C07E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332F5-166D-A3CE-9EB1-A642CCFA1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407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6248C-57A3-F048-6AC6-8F665ADEC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F2C3B2-A669-9FCB-81F2-B39A21DB6A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38D804-81A6-04DA-BB3F-C5F94E945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99552F-692E-BB82-5582-63C5ACF88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1D20C-40BB-CCFF-49F8-C850E16EF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F2A72C-CEA3-3D16-B2E6-D3F3DD31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466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0B17C1-5B36-433B-6078-337DBEB0A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E63EF8-F9DD-84B6-6A3F-F7DC0C14E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63420-0327-011E-1CCB-E212595025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33352-697F-DAA2-89D5-E9FD861C6F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CA243-C256-2F4C-00BF-0BB1DE524C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8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2ECE5DE-AE44-5513-FD9C-1B15DC62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68367" cy="315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8259658-39CE-7E9F-1457-9054C3F14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998347" y="-235347"/>
            <a:ext cx="295830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D039F3-D393-69AE-B6DA-DBB15A0EB839}"/>
              </a:ext>
            </a:extLst>
          </p:cNvPr>
          <p:cNvSpPr txBox="1"/>
          <p:nvPr/>
        </p:nvSpPr>
        <p:spPr>
          <a:xfrm>
            <a:off x="3180202" y="550121"/>
            <a:ext cx="5942204" cy="1651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pc="300" dirty="0">
                <a:latin typeface="Zapfino" panose="03030300040707070C03" pitchFamily="66" charset="77"/>
              </a:rPr>
              <a:t>Sarah &amp; Gaurav</a:t>
            </a:r>
          </a:p>
        </p:txBody>
      </p:sp>
    </p:spTree>
    <p:extLst>
      <p:ext uri="{BB962C8B-B14F-4D97-AF65-F5344CB8AC3E}">
        <p14:creationId xmlns:p14="http://schemas.microsoft.com/office/powerpoint/2010/main" val="3727038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16C7D-FE90-27A5-2592-FFD9A3B78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67BB22-6B43-8311-488D-9FFDEF27D698}"/>
              </a:ext>
            </a:extLst>
          </p:cNvPr>
          <p:cNvSpPr txBox="1"/>
          <p:nvPr/>
        </p:nvSpPr>
        <p:spPr>
          <a:xfrm>
            <a:off x="3519012" y="649272"/>
            <a:ext cx="51539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pc="300" dirty="0">
                <a:latin typeface="Edwardian Script ITC" panose="030303020407070D0804" pitchFamily="66" charset="77"/>
              </a:rPr>
              <a:t>Sarah &amp; Gaurav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D8E4804-ABDF-BB2D-EC62-D9783D3CA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68367" cy="315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8BEDC43B-5023-95A7-A5B5-D58BED9A4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998347" y="-235347"/>
            <a:ext cx="295830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8754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DE9835-E605-C732-43B9-0063BB028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C77A12-3B2E-695D-E644-B0B332F66DDE}"/>
              </a:ext>
            </a:extLst>
          </p:cNvPr>
          <p:cNvSpPr txBox="1"/>
          <p:nvPr/>
        </p:nvSpPr>
        <p:spPr>
          <a:xfrm>
            <a:off x="3745036" y="563106"/>
            <a:ext cx="47019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pc="300" dirty="0">
                <a:latin typeface="Ephesis" pitchFamily="2" charset="77"/>
              </a:rPr>
              <a:t>Sarah + Gaurav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DD7136B-2274-2483-611E-4712D0CB4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68367" cy="315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A0307851-68A8-64F5-69BE-E6B825719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8998347" y="-235347"/>
            <a:ext cx="295830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B86F6C-09D1-482B-A7EA-6C9D166602D3}"/>
              </a:ext>
            </a:extLst>
          </p:cNvPr>
          <p:cNvSpPr txBox="1"/>
          <p:nvPr/>
        </p:nvSpPr>
        <p:spPr>
          <a:xfrm>
            <a:off x="3762371" y="5925562"/>
            <a:ext cx="50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Jost Medium" pitchFamily="2" charset="77"/>
                <a:ea typeface="Jost Medium" pitchFamily="2" charset="77"/>
              </a:rPr>
              <a:t>June 27, 2025  •  Ann Arbor, Michigan</a:t>
            </a:r>
          </a:p>
        </p:txBody>
      </p:sp>
    </p:spTree>
    <p:extLst>
      <p:ext uri="{BB962C8B-B14F-4D97-AF65-F5344CB8AC3E}">
        <p14:creationId xmlns:p14="http://schemas.microsoft.com/office/powerpoint/2010/main" val="3168872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18</Words>
  <Application>Microsoft Macintosh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Aptos</vt:lpstr>
      <vt:lpstr>Aptos Display</vt:lpstr>
      <vt:lpstr>Arial</vt:lpstr>
      <vt:lpstr>Edwardian Script ITC</vt:lpstr>
      <vt:lpstr>Ephesis</vt:lpstr>
      <vt:lpstr>Jost Medium</vt:lpstr>
      <vt:lpstr>Zapfino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Bassiouni, Sarah</dc:creator>
  <cp:lastModifiedBy>Bassiouni, Sarah</cp:lastModifiedBy>
  <cp:revision>3</cp:revision>
  <dcterms:created xsi:type="dcterms:W3CDTF">2025-06-17T00:39:03Z</dcterms:created>
  <dcterms:modified xsi:type="dcterms:W3CDTF">2025-06-17T00:48:54Z</dcterms:modified>
</cp:coreProperties>
</file>

<file path=docProps/thumbnail.jpeg>
</file>